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58" r:id="rId3"/>
    <p:sldId id="259" r:id="rId4"/>
    <p:sldId id="260" r:id="rId5"/>
    <p:sldId id="267" r:id="rId6"/>
    <p:sldId id="257" r:id="rId7"/>
    <p:sldId id="262" r:id="rId8"/>
    <p:sldId id="263" r:id="rId9"/>
    <p:sldId id="272" r:id="rId10"/>
    <p:sldId id="264" r:id="rId11"/>
    <p:sldId id="265" r:id="rId12"/>
    <p:sldId id="266" r:id="rId13"/>
    <p:sldId id="271" r:id="rId14"/>
    <p:sldId id="269" r:id="rId15"/>
    <p:sldId id="268" r:id="rId16"/>
    <p:sldId id="27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>
      <p:cViewPr varScale="1">
        <p:scale>
          <a:sx n="96" d="100"/>
          <a:sy n="96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273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322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575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723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988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775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033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654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975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231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568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BB3E7-52BE-4E00-BA95-B0FF496B0273}" type="datetimeFigureOut">
              <a:rPr lang="de-AT" smtClean="0"/>
              <a:t>11.02.2016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2B920-AE6E-4B4F-A610-446ED052DA6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771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Numerische Mathematik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 smtClean="0"/>
              <a:t>Mathematik und Umwelt: Schadstoffsimulationen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248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Fehler</a:t>
            </a:r>
            <a:endParaRPr lang="de-AT" dirty="0"/>
          </a:p>
        </p:txBody>
      </p:sp>
      <p:pic>
        <p:nvPicPr>
          <p:cNvPr id="6" name="fehl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0725" cy="4351338"/>
          </a:xfrm>
        </p:spPr>
      </p:pic>
    </p:spTree>
    <p:extLst>
      <p:ext uri="{BB962C8B-B14F-4D97-AF65-F5344CB8AC3E}">
        <p14:creationId xmlns:p14="http://schemas.microsoft.com/office/powerpoint/2010/main" val="35959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3D-Animation</a:t>
            </a:r>
            <a:endParaRPr lang="de-AT" dirty="0"/>
          </a:p>
        </p:txBody>
      </p:sp>
      <p:pic>
        <p:nvPicPr>
          <p:cNvPr id="4" name="3D Animation mit Diff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0725" cy="4351338"/>
          </a:xfrm>
        </p:spPr>
      </p:pic>
    </p:spTree>
    <p:extLst>
      <p:ext uri="{BB962C8B-B14F-4D97-AF65-F5344CB8AC3E}">
        <p14:creationId xmlns:p14="http://schemas.microsoft.com/office/powerpoint/2010/main" val="31653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3D-Animation</a:t>
            </a:r>
            <a:endParaRPr lang="de-AT" dirty="0"/>
          </a:p>
        </p:txBody>
      </p:sp>
      <p:pic>
        <p:nvPicPr>
          <p:cNvPr id="4" name="ProjektwocheAMathematik 3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5717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3D-Animation mit variablem Wind</a:t>
            </a:r>
            <a:endParaRPr lang="de-AT" dirty="0"/>
          </a:p>
        </p:txBody>
      </p:sp>
      <p:pic>
        <p:nvPicPr>
          <p:cNvPr id="4" name="ProjektwocheAMathematik 3DWind (Konvertier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99895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Notizen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5053" y="1278973"/>
            <a:ext cx="6527007" cy="4351338"/>
          </a:xfrm>
        </p:spPr>
      </p:pic>
      <p:sp>
        <p:nvSpPr>
          <p:cNvPr id="5" name="Ellipse 4"/>
          <p:cNvSpPr/>
          <p:nvPr/>
        </p:nvSpPr>
        <p:spPr>
          <a:xfrm>
            <a:off x="3502887" y="785191"/>
            <a:ext cx="4351339" cy="6261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468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/>
          <a:stretch/>
        </p:blipFill>
        <p:spPr>
          <a:xfrm rot="16200000">
            <a:off x="8271971" y="3926512"/>
            <a:ext cx="2846643" cy="24994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Notizen…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38587" y="2098089"/>
            <a:ext cx="4079810" cy="271987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5509" y="3022427"/>
            <a:ext cx="4079811" cy="27198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24"/>
          <a:stretch/>
        </p:blipFill>
        <p:spPr>
          <a:xfrm rot="5400000">
            <a:off x="5205136" y="204167"/>
            <a:ext cx="2397955" cy="271987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r="8936"/>
          <a:stretch/>
        </p:blipFill>
        <p:spPr>
          <a:xfrm rot="16200000">
            <a:off x="7591780" y="667646"/>
            <a:ext cx="3478692" cy="287572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6533" y="3234394"/>
            <a:ext cx="3443909" cy="22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9753" y="1057820"/>
            <a:ext cx="3617847" cy="241189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8121" y="735167"/>
            <a:ext cx="3516484" cy="234432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8358" y="3610521"/>
            <a:ext cx="3786811" cy="25245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NOTIZEN!!!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r="15983"/>
          <a:stretch/>
        </p:blipFill>
        <p:spPr>
          <a:xfrm rot="16200000">
            <a:off x="249635" y="1459895"/>
            <a:ext cx="2256183" cy="2318127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3093" y="3733495"/>
            <a:ext cx="3510866" cy="234057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0775"/>
          <a:stretch/>
        </p:blipFill>
        <p:spPr>
          <a:xfrm rot="16200000">
            <a:off x="7947126" y="3390374"/>
            <a:ext cx="3001617" cy="27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Projektthema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3600" dirty="0" smtClean="0"/>
              <a:t>Veränderung der Schadstoffkonzentration abhängig von Weg &amp; Zeit</a:t>
            </a:r>
          </a:p>
          <a:p>
            <a:r>
              <a:rPr lang="de-AT" sz="3600" dirty="0" smtClean="0"/>
              <a:t>Bsp. Fabrik zu Wohnsiedlung</a:t>
            </a:r>
          </a:p>
        </p:txBody>
      </p:sp>
    </p:spTree>
    <p:extLst>
      <p:ext uri="{BB962C8B-B14F-4D97-AF65-F5344CB8AC3E}">
        <p14:creationId xmlns:p14="http://schemas.microsoft.com/office/powerpoint/2010/main" val="16750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Projektinhalt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3600" dirty="0" smtClean="0"/>
              <a:t>2 „Gruppen“</a:t>
            </a:r>
          </a:p>
          <a:p>
            <a:r>
              <a:rPr lang="de-AT" sz="3600" dirty="0" smtClean="0"/>
              <a:t>Theoretische Gruppe</a:t>
            </a:r>
          </a:p>
          <a:p>
            <a:pPr lvl="1"/>
            <a:r>
              <a:rPr lang="de-AT" sz="3200" dirty="0" smtClean="0"/>
              <a:t>Rechnen</a:t>
            </a:r>
          </a:p>
          <a:p>
            <a:r>
              <a:rPr lang="de-AT" sz="3600" dirty="0" smtClean="0"/>
              <a:t>Praktische Gruppe</a:t>
            </a:r>
          </a:p>
          <a:p>
            <a:pPr lvl="1"/>
            <a:r>
              <a:rPr lang="de-AT" sz="3200" dirty="0" smtClean="0"/>
              <a:t>Anwenden</a:t>
            </a:r>
          </a:p>
          <a:p>
            <a:pPr lvl="1"/>
            <a:r>
              <a:rPr lang="de-AT" sz="3200" dirty="0" smtClean="0"/>
              <a:t>Programmieren</a:t>
            </a:r>
          </a:p>
          <a:p>
            <a:pPr lvl="1"/>
            <a:r>
              <a:rPr lang="de-AT" sz="3200" dirty="0" smtClean="0"/>
              <a:t>Visualisieren</a:t>
            </a:r>
          </a:p>
        </p:txBody>
      </p:sp>
    </p:spTree>
    <p:extLst>
      <p:ext uri="{BB962C8B-B14F-4D97-AF65-F5344CB8AC3E}">
        <p14:creationId xmlns:p14="http://schemas.microsoft.com/office/powerpoint/2010/main" val="39803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Theoretische Gruppe</a:t>
            </a:r>
            <a:endParaRPr lang="de-A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AT" dirty="0" smtClean="0"/>
                  <a:t>Ohne </a:t>
                </a:r>
                <a:r>
                  <a:rPr lang="de-AT" dirty="0" smtClean="0"/>
                  <a:t>Diffusion (</a:t>
                </a:r>
                <a:r>
                  <a:rPr lang="de-AT" dirty="0" smtClean="0">
                    <a:sym typeface="Symbol" panose="05050102010706020507" pitchFamily="18" charset="2"/>
                  </a:rPr>
                  <a:t>):</a:t>
                </a:r>
                <a:endParaRPr lang="de-AT" dirty="0" smtClean="0">
                  <a:sym typeface="Symbol" panose="05050102010706020507" pitchFamily="18" charset="2"/>
                </a:endParaRPr>
              </a:p>
              <a:p>
                <a14:m>
                  <m:oMath xmlns:m="http://schemas.openxmlformats.org/officeDocument/2006/math">
                    <m:r>
                      <a:rPr lang="de-AT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𝑐</m:t>
                    </m:r>
                    <m:d>
                      <m:dPr>
                        <m:ctrlP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  <m: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</m:e>
                          <m:sub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  <m: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∆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𝑡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</m:e>
                    </m:d>
                    <m:r>
                      <a:rPr lang="de-AT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=−</m:t>
                    </m:r>
                    <m:r>
                      <a:rPr lang="de-AT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𝑈</m:t>
                    </m:r>
                    <m:f>
                      <m:fPr>
                        <m:ctrlP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  <m:d>
                          <m:d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AT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+</m:t>
                            </m:r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∆</m:t>
                            </m:r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  <m:d>
                          <m:d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∆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𝑥</m:t>
                        </m:r>
                      </m:den>
                    </m:f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𝑡</m:t>
                    </m:r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𝑐</m:t>
                    </m:r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sSub>
                      <m:sSubPr>
                        <m:ctrlP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𝑥</m:t>
                        </m:r>
                      </m:e>
                      <m:sub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,</m:t>
                    </m:r>
                    <m:sSub>
                      <m:sSubPr>
                        <m:ctrlP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𝑡</m:t>
                        </m:r>
                      </m:e>
                      <m:sub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de-AT" dirty="0">
                  <a:sym typeface="Symbol" panose="05050102010706020507" pitchFamily="18" charset="2"/>
                </a:endParaRPr>
              </a:p>
              <a:p>
                <a:r>
                  <a:rPr lang="de-AT" dirty="0" smtClean="0">
                    <a:sym typeface="Symbol" panose="05050102010706020507" pitchFamily="18" charset="2"/>
                  </a:rPr>
                  <a:t>Mit </a:t>
                </a:r>
                <a:r>
                  <a:rPr lang="de-AT" dirty="0" smtClean="0">
                    <a:sym typeface="Symbol" panose="05050102010706020507" pitchFamily="18" charset="2"/>
                  </a:rPr>
                  <a:t>Diffusion ():</a:t>
                </a:r>
                <a:endParaRPr lang="de-AT" dirty="0" smtClean="0">
                  <a:sym typeface="Symbol" panose="05050102010706020507" pitchFamily="18" charset="2"/>
                </a:endParaRPr>
              </a:p>
              <a:p>
                <a14:m>
                  <m:oMath xmlns:m="http://schemas.openxmlformats.org/officeDocument/2006/math">
                    <m:r>
                      <a:rPr lang="de-AT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𝑐</m:t>
                    </m:r>
                    <m:d>
                      <m:dPr>
                        <m:ctrlP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  <m: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</m:e>
                          <m:sub>
                            <m:r>
                              <a:rPr lang="de-AT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  <m:r>
                          <a:rPr lang="de-AT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∆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𝑡</m:t>
                        </m:r>
                      </m:e>
                    </m:d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AT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κ</m:t>
                        </m:r>
                      </m:num>
                      <m:den>
                        <m:r>
                          <a:rPr lang="de-AT" b="0" i="0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den>
                    </m:f>
                    <m:r>
                      <a:rPr lang="de-AT" b="0" i="0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∗</m:t>
                    </m:r>
                    <m:f>
                      <m:fPr>
                        <m:ctrlP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  <m:d>
                          <m:dPr>
                            <m:ctrlP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+</m:t>
                            </m:r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∆</m:t>
                            </m:r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  <m:d>
                          <m:dPr>
                            <m:ctrlP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  <m:d>
                          <m:dPr>
                            <m:ctrlP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  <m:d>
                          <m:dPr>
                            <m:ctrlP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+</m:t>
                            </m:r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∆</m:t>
                            </m:r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A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A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∆</m:t>
                            </m:r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</m:e>
                          <m:sup>
                            <m:r>
                              <a:rPr lang="de-AT" b="0" i="1" dirty="0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AT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de-AT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𝑈</m:t>
                    </m:r>
                    <m:f>
                      <m:fPr>
                        <m:ctrlP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  <m:r>
                          <a:rPr lang="de-AT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(…</m:t>
                        </m:r>
                      </m:num>
                      <m:den>
                        <m:r>
                          <a:rPr lang="de-A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∆</m:t>
                        </m:r>
                        <m:r>
                          <a:rPr lang="de-A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𝑥</m:t>
                        </m:r>
                      </m:den>
                    </m:f>
                    <m:r>
                      <a:rPr lang="de-AT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…</m:t>
                    </m:r>
                  </m:oMath>
                </a14:m>
                <a:endParaRPr lang="de-AT" dirty="0">
                  <a:sym typeface="Symbol" panose="05050102010706020507" pitchFamily="18" charset="2"/>
                </a:endParaRPr>
              </a:p>
              <a:p>
                <a:r>
                  <a:rPr lang="de-AT" dirty="0" smtClean="0">
                    <a:sym typeface="Symbol" panose="05050102010706020507" pitchFamily="18" charset="2"/>
                  </a:rPr>
                  <a:t>Mit variablem Wind:</a:t>
                </a:r>
              </a:p>
              <a:p>
                <a14:m>
                  <m:oMath xmlns:m="http://schemas.openxmlformats.org/officeDocument/2006/math">
                    <m:r>
                      <a:rPr lang="de-AT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de-A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A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A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A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A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A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=−∆</m:t>
                    </m:r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+∆</m:t>
                            </m:r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A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−∆</m:t>
                            </m:r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2∆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m:rPr>
                        <m:sty m:val="p"/>
                      </m:rPr>
                      <a:rPr lang="de-A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d>
                      <m:dPr>
                        <m:ctrlP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de-AT" dirty="0" smtClean="0"/>
                  <a:t>…</a:t>
                </a:r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66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7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Bedingungen</a:t>
            </a:r>
            <a:endParaRPr lang="de-A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AT" dirty="0" smtClean="0"/>
                  <a:t>1. Bedingung nach „Hofer &amp; Hager“</a:t>
                </a:r>
              </a:p>
              <a:p>
                <a14:m>
                  <m:oMath xmlns:m="http://schemas.openxmlformats.org/officeDocument/2006/math">
                    <m:r>
                      <a:rPr lang="de-AT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de-AT" b="0" i="1" smtClean="0">
                        <a:latin typeface="Cambria Math" panose="02040503050406030204" pitchFamily="18" charset="0"/>
                      </a:rPr>
                      <m:t>𝑈</m:t>
                    </m:r>
                    <m:f>
                      <m:fPr>
                        <m:ctrlPr>
                          <a:rPr lang="de-A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de-AT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de-AT" dirty="0" smtClean="0"/>
              </a:p>
              <a:p>
                <a:endParaRPr lang="de-AT" dirty="0"/>
              </a:p>
              <a:p>
                <a:r>
                  <a:rPr lang="de-AT" dirty="0" smtClean="0"/>
                  <a:t>2. Bedingung nach „Hofer &amp; Hager“</a:t>
                </a:r>
              </a:p>
              <a:p>
                <a14:m>
                  <m:oMath xmlns:m="http://schemas.openxmlformats.org/officeDocument/2006/math">
                    <m:r>
                      <a:rPr lang="de-AT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A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de-A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κ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de-A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de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endParaRPr lang="de-AT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1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chweizblog.ch/wp-content/uploads/2012/02/Haus-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3" y="3739487"/>
            <a:ext cx="1155258" cy="10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chweizblog.ch/wp-content/uploads/2012/02/Haus-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903" y="3739487"/>
            <a:ext cx="1155258" cy="10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026" name="Picture 2" descr="http://www.grundschulmaterial.de/thumbs/Material/Klasse%201/Nomengrafiken%20zum%20Ausmalen/F-J/fabrik-00011222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6202"/>
            <a:ext cx="4098453" cy="409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>
            <a:off x="930891" y="5236366"/>
            <a:ext cx="1033021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428" y="2115403"/>
            <a:ext cx="9060976" cy="270466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50552" y="5244786"/>
            <a:ext cx="252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5400" dirty="0" smtClean="0"/>
              <a:t>Wind</a:t>
            </a:r>
            <a:endParaRPr lang="de-AT" sz="5400" dirty="0"/>
          </a:p>
        </p:txBody>
      </p:sp>
    </p:spTree>
    <p:extLst>
      <p:ext uri="{BB962C8B-B14F-4D97-AF65-F5344CB8AC3E}">
        <p14:creationId xmlns:p14="http://schemas.microsoft.com/office/powerpoint/2010/main" val="41265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2D-Animation</a:t>
            </a:r>
            <a:endParaRPr lang="de-AT" dirty="0"/>
          </a:p>
        </p:txBody>
      </p:sp>
      <p:pic>
        <p:nvPicPr>
          <p:cNvPr id="6" name="2D mit Diff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0725" cy="4351338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23" y="2333624"/>
            <a:ext cx="4986297" cy="361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2D-Animation mit variablem Wind</a:t>
            </a:r>
            <a:endParaRPr lang="de-AT" dirty="0"/>
          </a:p>
        </p:txBody>
      </p:sp>
      <p:pic>
        <p:nvPicPr>
          <p:cNvPr id="4" name="Variabler Wind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0725" cy="4351338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12" y="2370495"/>
            <a:ext cx="4996314" cy="35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Fehler</a:t>
            </a:r>
            <a:endParaRPr lang="de-AT" dirty="0"/>
          </a:p>
        </p:txBody>
      </p:sp>
      <p:pic>
        <p:nvPicPr>
          <p:cNvPr id="4" name="Inhaltsplatzhalt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88" y="2416988"/>
            <a:ext cx="11653424" cy="196417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50726" y="2326469"/>
            <a:ext cx="803868" cy="4368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/>
          <p:cNvSpPr/>
          <p:nvPr/>
        </p:nvSpPr>
        <p:spPr>
          <a:xfrm>
            <a:off x="150726" y="2942069"/>
            <a:ext cx="803868" cy="4368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44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</Words>
  <Application>Microsoft Office PowerPoint</Application>
  <PresentationFormat>Breitbild</PresentationFormat>
  <Paragraphs>37</Paragraphs>
  <Slides>16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Symbol</vt:lpstr>
      <vt:lpstr>Office Theme</vt:lpstr>
      <vt:lpstr>Numerische Mathematik</vt:lpstr>
      <vt:lpstr>Projektthema</vt:lpstr>
      <vt:lpstr>Projektinhalt</vt:lpstr>
      <vt:lpstr>Theoretische Gruppe</vt:lpstr>
      <vt:lpstr>Bedingungen</vt:lpstr>
      <vt:lpstr>PowerPoint-Präsentation</vt:lpstr>
      <vt:lpstr>2D-Animation</vt:lpstr>
      <vt:lpstr>2D-Animation mit variablem Wind</vt:lpstr>
      <vt:lpstr>Fehler</vt:lpstr>
      <vt:lpstr>Fehler</vt:lpstr>
      <vt:lpstr>3D-Animation</vt:lpstr>
      <vt:lpstr>3D-Animation</vt:lpstr>
      <vt:lpstr>3D-Animation mit variablem Wind</vt:lpstr>
      <vt:lpstr>Notizen</vt:lpstr>
      <vt:lpstr>Notizen…</vt:lpstr>
      <vt:lpstr>NOTIZEN!!!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Gabriel Ruzitschka</dc:creator>
  <cp:lastModifiedBy>Gabriel Ruzitschka</cp:lastModifiedBy>
  <cp:revision>21</cp:revision>
  <dcterms:created xsi:type="dcterms:W3CDTF">2016-02-10T09:49:48Z</dcterms:created>
  <dcterms:modified xsi:type="dcterms:W3CDTF">2016-02-11T13:46:57Z</dcterms:modified>
</cp:coreProperties>
</file>