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58" r:id="rId4"/>
    <p:sldId id="264" r:id="rId5"/>
    <p:sldId id="259" r:id="rId6"/>
    <p:sldId id="265" r:id="rId7"/>
    <p:sldId id="267" r:id="rId8"/>
    <p:sldId id="260" r:id="rId9"/>
    <p:sldId id="26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76" autoAdjust="0"/>
    <p:restoredTop sz="93167" autoAdjust="0"/>
  </p:normalViewPr>
  <p:slideViewPr>
    <p:cSldViewPr>
      <p:cViewPr>
        <p:scale>
          <a:sx n="59" d="100"/>
          <a:sy n="59" d="100"/>
        </p:scale>
        <p:origin x="-9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AAD82-865A-424D-A094-17D58B2D54B3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EA736-34EF-4568-9FE3-EC831023E5AC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A736-34EF-4568-9FE3-EC831023E5AC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EA736-34EF-4568-9FE3-EC831023E5AC}" type="slidenum">
              <a:rPr lang="de-AT" smtClean="0"/>
              <a:pPr/>
              <a:t>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F8EF-D78E-42A9-AC29-9C98B9F78E94}" type="datetimeFigureOut">
              <a:rPr lang="de-DE" smtClean="0"/>
              <a:pPr/>
              <a:t>12.02.2009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7836-43F2-433B-9A77-2C4790638AA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ra\Documents\Gruppenfotoanimation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</a:rPr>
              <a:t>Projekt 1: </a:t>
            </a:r>
            <a:br>
              <a:rPr lang="de-A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</a:rPr>
            </a:br>
            <a:r>
              <a:rPr lang="de-A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</a:rPr>
              <a:t>Signal-/und Bildverarbeitung</a:t>
            </a:r>
          </a:p>
          <a:p>
            <a:pPr algn="ctr">
              <a:buNone/>
            </a:pPr>
            <a:endParaRPr lang="de-AT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R A Extended" pitchFamily="50" charset="0"/>
            </a:endParaRPr>
          </a:p>
          <a:p>
            <a:pPr algn="ctr">
              <a:buNone/>
            </a:pP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</a:rPr>
              <a:t>Unter der Leitung von </a:t>
            </a:r>
          </a:p>
          <a:p>
            <a:pPr algn="ctr">
              <a:buNone/>
            </a:pP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itchFamily="50" charset="0"/>
              </a:rPr>
              <a:t>Dr. Frank Bauer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CR A Extende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dirty="0" err="1" smtClean="0">
                <a:latin typeface="OCR A Extended" pitchFamily="50" charset="0"/>
              </a:rPr>
              <a:t>Franky</a:t>
            </a:r>
            <a:r>
              <a:rPr lang="de-AT" sz="4800" dirty="0" err="1" smtClean="0">
                <a:latin typeface="Modern No. 20" pitchFamily="18" charset="0"/>
              </a:rPr>
              <a:t>‘</a:t>
            </a:r>
            <a:r>
              <a:rPr lang="de-AT" sz="4800" dirty="0" err="1" smtClean="0">
                <a:latin typeface="OCR A Extended" pitchFamily="50" charset="0"/>
              </a:rPr>
              <a:t>s</a:t>
            </a:r>
            <a:r>
              <a:rPr lang="de-AT" sz="4800" dirty="0" smtClean="0">
                <a:latin typeface="OCR A Extended" pitchFamily="50" charset="0"/>
              </a:rPr>
              <a:t> TO DO List:</a:t>
            </a:r>
            <a:endParaRPr lang="de-AT" sz="4800" dirty="0">
              <a:latin typeface="OCR A Extended" pitchFamily="50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AT" b="1" dirty="0" smtClean="0">
                <a:latin typeface="OCR A Extended" pitchFamily="50" charset="0"/>
              </a:rPr>
              <a:t> 1. Trockene Theorie: Cosinus Transformation, Fourier Transformation, </a:t>
            </a:r>
            <a:r>
              <a:rPr lang="de-AT" b="1" dirty="0" err="1" smtClean="0">
                <a:latin typeface="OCR A Extended" pitchFamily="50" charset="0"/>
              </a:rPr>
              <a:t>Orthonormalsystem</a:t>
            </a:r>
            <a:r>
              <a:rPr lang="de-AT" b="1" dirty="0" smtClean="0">
                <a:latin typeface="OCR A Extended" pitchFamily="50" charset="0"/>
              </a:rPr>
              <a:t>, et </a:t>
            </a:r>
            <a:r>
              <a:rPr lang="de-AT" b="1" dirty="0" err="1" smtClean="0">
                <a:latin typeface="OCR A Extended" pitchFamily="50" charset="0"/>
              </a:rPr>
              <a:t>cetera</a:t>
            </a:r>
            <a:r>
              <a:rPr lang="de-AT" b="1" dirty="0" smtClean="0">
                <a:latin typeface="OCR A Extended" pitchFamily="50" charset="0"/>
              </a:rPr>
              <a:t>, et </a:t>
            </a:r>
            <a:r>
              <a:rPr lang="de-AT" b="1" dirty="0" err="1" smtClean="0">
                <a:latin typeface="OCR A Extended" pitchFamily="50" charset="0"/>
              </a:rPr>
              <a:t>cetera</a:t>
            </a:r>
            <a:r>
              <a:rPr lang="de-AT" b="1" dirty="0" smtClean="0">
                <a:latin typeface="OCR A Extended" pitchFamily="50" charset="0"/>
              </a:rPr>
              <a:t>…</a:t>
            </a:r>
          </a:p>
          <a:p>
            <a:pPr>
              <a:buNone/>
            </a:pPr>
            <a:endParaRPr lang="de-AT" b="1" dirty="0" smtClean="0">
              <a:latin typeface="OCR A Extended" pitchFamily="50" charset="0"/>
            </a:endParaRPr>
          </a:p>
          <a:p>
            <a:pPr>
              <a:buNone/>
            </a:pPr>
            <a:r>
              <a:rPr lang="de-AT" b="1" dirty="0" smtClean="0">
                <a:latin typeface="OCR A Extended" pitchFamily="50" charset="0"/>
              </a:rPr>
              <a:t> 2. Erste Gehversuche in MATLAB</a:t>
            </a:r>
          </a:p>
          <a:p>
            <a:pPr>
              <a:buNone/>
            </a:pPr>
            <a:endParaRPr lang="de-AT" b="1" dirty="0" smtClean="0">
              <a:latin typeface="OCR A Extended" pitchFamily="50" charset="0"/>
            </a:endParaRPr>
          </a:p>
          <a:p>
            <a:pPr>
              <a:buNone/>
            </a:pPr>
            <a:r>
              <a:rPr lang="de-AT" b="1" dirty="0">
                <a:latin typeface="OCR A Extended" pitchFamily="50" charset="0"/>
              </a:rPr>
              <a:t> </a:t>
            </a:r>
            <a:r>
              <a:rPr lang="de-AT" b="1" dirty="0" smtClean="0">
                <a:latin typeface="OCR A Extended" pitchFamily="50" charset="0"/>
              </a:rPr>
              <a:t>3. Praxis</a:t>
            </a:r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mob35_1157970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8" y="4472609"/>
            <a:ext cx="3180522" cy="2385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OCR A Extended" pitchFamily="50" charset="0"/>
              </a:rPr>
              <a:t>Praxis Teil 1</a:t>
            </a:r>
            <a:endParaRPr lang="de-AT" b="1" dirty="0">
              <a:latin typeface="OCR A Extended" pitchFamily="50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AT" dirty="0">
                <a:latin typeface="OCR A Extended" pitchFamily="50" charset="0"/>
              </a:rPr>
              <a:t>Gegeben: </a:t>
            </a:r>
            <a:r>
              <a:rPr lang="de-AT" dirty="0" smtClean="0">
                <a:latin typeface="OCR A Extended" pitchFamily="50" charset="0"/>
              </a:rPr>
              <a:t>fehlerbehaftete Daten des Ortes </a:t>
            </a:r>
            <a:r>
              <a:rPr lang="de-AT" dirty="0" smtClean="0">
                <a:latin typeface="OCR A Extended" pitchFamily="50" charset="0"/>
              </a:rPr>
              <a:t>eines </a:t>
            </a:r>
            <a:r>
              <a:rPr lang="de-AT" dirty="0" smtClean="0">
                <a:latin typeface="OCR A Extended" pitchFamily="50" charset="0"/>
              </a:rPr>
              <a:t>Autos  </a:t>
            </a:r>
            <a:endParaRPr lang="de-AT" dirty="0">
              <a:latin typeface="OCR A Extended" pitchFamily="50" charset="0"/>
            </a:endParaRPr>
          </a:p>
          <a:p>
            <a:r>
              <a:rPr lang="de-AT" dirty="0">
                <a:latin typeface="OCR A Extended" pitchFamily="50" charset="0"/>
              </a:rPr>
              <a:t>Gesucht: </a:t>
            </a:r>
            <a:r>
              <a:rPr lang="de-AT" dirty="0" smtClean="0">
                <a:latin typeface="OCR A Extended" pitchFamily="50" charset="0"/>
              </a:rPr>
              <a:t>Beschleunigung des Autos </a:t>
            </a:r>
          </a:p>
          <a:p>
            <a:r>
              <a:rPr lang="de-AT" dirty="0" smtClean="0">
                <a:latin typeface="OCR A Extended" pitchFamily="50" charset="0"/>
              </a:rPr>
              <a:t>Wie zum Geier macht man das?</a:t>
            </a:r>
          </a:p>
          <a:p>
            <a:pPr>
              <a:buNone/>
            </a:pPr>
            <a:r>
              <a:rPr lang="de-AT" dirty="0">
                <a:latin typeface="OCR A Extended" pitchFamily="50" charset="0"/>
              </a:rPr>
              <a:t> </a:t>
            </a:r>
            <a:r>
              <a:rPr lang="de-AT" dirty="0" smtClean="0">
                <a:latin typeface="OCR A Extended" pitchFamily="50" charset="0"/>
              </a:rPr>
              <a:t>   1. naiv: </a:t>
            </a:r>
            <a:r>
              <a:rPr lang="de-AT" dirty="0" smtClean="0">
                <a:latin typeface="OCR A Extended" pitchFamily="50" charset="0"/>
              </a:rPr>
              <a:t>einfach</a:t>
            </a:r>
          </a:p>
          <a:p>
            <a:pPr>
              <a:buNone/>
            </a:pPr>
            <a:r>
              <a:rPr lang="de-AT" dirty="0" smtClean="0">
                <a:latin typeface="OCR A Extended" pitchFamily="50" charset="0"/>
              </a:rPr>
              <a:t> </a:t>
            </a:r>
            <a:r>
              <a:rPr lang="de-AT" dirty="0" smtClean="0">
                <a:latin typeface="OCR A Extended" pitchFamily="50" charset="0"/>
              </a:rPr>
              <a:t>  </a:t>
            </a:r>
            <a:r>
              <a:rPr lang="de-AT" dirty="0" smtClean="0">
                <a:latin typeface="OCR A Extended" pitchFamily="50" charset="0"/>
              </a:rPr>
              <a:t> zweimal ableiten</a:t>
            </a:r>
            <a:endParaRPr lang="de-AT" dirty="0" smtClean="0">
              <a:latin typeface="OCR A Extended" pitchFamily="50" charset="0"/>
            </a:endParaRPr>
          </a:p>
          <a:p>
            <a:pPr>
              <a:buNone/>
            </a:pPr>
            <a:r>
              <a:rPr lang="de-AT" dirty="0">
                <a:latin typeface="OCR A Extended" pitchFamily="50" charset="0"/>
              </a:rPr>
              <a:t> </a:t>
            </a:r>
            <a:r>
              <a:rPr lang="de-AT" dirty="0" smtClean="0">
                <a:latin typeface="OCR A Extended" pitchFamily="50" charset="0"/>
              </a:rPr>
              <a:t>   2.professionell:</a:t>
            </a:r>
            <a:br>
              <a:rPr lang="de-AT" dirty="0" smtClean="0">
                <a:latin typeface="OCR A Extended" pitchFamily="50" charset="0"/>
              </a:rPr>
            </a:br>
            <a:r>
              <a:rPr lang="de-AT" dirty="0" smtClean="0">
                <a:latin typeface="OCR A Extended" pitchFamily="50" charset="0"/>
              </a:rPr>
              <a:t>  Approximationsverfahren </a:t>
            </a:r>
          </a:p>
          <a:p>
            <a:pPr>
              <a:buNone/>
            </a:pPr>
            <a:endParaRPr lang="de-AT" dirty="0"/>
          </a:p>
        </p:txBody>
      </p:sp>
      <p:sp>
        <p:nvSpPr>
          <p:cNvPr id="8194" name="AutoShape 2" descr="http://swisscomnature.blueblog.ch/files/images/2006/9/mob35_115797022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196" name="AutoShape 4" descr="http://swisscomnature.blueblog.ch/files/images/2006/9/mob35_115797022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198" name="AutoShape 6" descr="http://swisscomnature.blueblog.ch/files/images/2006/9/mob35_115797022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://www.gmxattachments.net/de/cgi/g.fcgi/mail/print/attachment?mid=babgebgj.1234425758.20585.a73cdyaowv.73&amp;uid=k2nmelIOODBoyxmRXWZMsAo1IS9SWlIV&amp;frame=cont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48" name="AutoShape 4" descr="http://www.gmxattachments.net/de/cgi/g.fcgi/mail/print/attachment?mid=babgebgj.1234425758.20585.a73cdyaowv.73&amp;uid=k2nmelIOODBoyxmRXWZMsAo1IS9SWlIV&amp;frame=cont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149" name="Picture 5" descr="G:\crazyderivativebes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5343525" cy="4000500"/>
          </a:xfrm>
          <a:prstGeom prst="rect">
            <a:avLst/>
          </a:prstGeom>
          <a:noFill/>
        </p:spPr>
      </p:pic>
      <p:pic>
        <p:nvPicPr>
          <p:cNvPr id="10" name="Grafik 9" descr="smo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5334000" cy="4000500"/>
          </a:xfrm>
          <a:prstGeom prst="rect">
            <a:avLst/>
          </a:prstGeom>
        </p:spPr>
      </p:pic>
      <p:pic>
        <p:nvPicPr>
          <p:cNvPr id="1026" name="Picture 2" descr="G:\Smoo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643182"/>
            <a:ext cx="5343525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OCR A Extended" pitchFamily="50" charset="0"/>
              </a:rPr>
              <a:t>Praxis Teil 2</a:t>
            </a:r>
            <a:endParaRPr lang="de-AT" dirty="0">
              <a:latin typeface="OCR A Extended" pitchFamily="50" charset="0"/>
            </a:endParaRPr>
          </a:p>
        </p:txBody>
      </p:sp>
      <p:pic>
        <p:nvPicPr>
          <p:cNvPr id="2052" name="Picture 4" descr="C:\Users\Nora\Pictures\glo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19419" cy="1957377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smtClean="0">
                <a:latin typeface="OCR A Extended" pitchFamily="50" charset="0"/>
              </a:rPr>
              <a:t>Gegeben: unscharfes Bild </a:t>
            </a:r>
          </a:p>
          <a:p>
            <a:r>
              <a:rPr lang="de-AT" b="1" dirty="0" smtClean="0">
                <a:latin typeface="OCR A Extended" pitchFamily="50" charset="0"/>
              </a:rPr>
              <a:t>Gesucht: Methoden um die Unfähigkeit des Fotografen zu verbergen</a:t>
            </a:r>
          </a:p>
          <a:p>
            <a:r>
              <a:rPr lang="de-AT" b="1" dirty="0" smtClean="0">
                <a:latin typeface="OCR A Extended" pitchFamily="50" charset="0"/>
              </a:rPr>
              <a:t>Und wie??</a:t>
            </a:r>
          </a:p>
          <a:p>
            <a:pPr algn="ctr">
              <a:buNone/>
            </a:pPr>
            <a:r>
              <a:rPr lang="de-AT" b="1" dirty="0">
                <a:latin typeface="OCR A Extended" pitchFamily="50" charset="0"/>
              </a:rPr>
              <a:t> </a:t>
            </a:r>
            <a:r>
              <a:rPr lang="de-AT" b="1" dirty="0" smtClean="0">
                <a:latin typeface="OCR A Extended" pitchFamily="50" charset="0"/>
              </a:rPr>
              <a:t>Mit Hilfe der </a:t>
            </a:r>
            <a:r>
              <a:rPr lang="de-AT" b="1" dirty="0" err="1" smtClean="0">
                <a:latin typeface="OCR A Extended" pitchFamily="50" charset="0"/>
              </a:rPr>
              <a:t>Gauß‘schen</a:t>
            </a:r>
            <a:r>
              <a:rPr lang="de-AT" b="1" dirty="0" smtClean="0">
                <a:latin typeface="OCR A Extended" pitchFamily="50" charset="0"/>
              </a:rPr>
              <a:t>  Glockenkurve: </a:t>
            </a:r>
          </a:p>
          <a:p>
            <a:pPr>
              <a:buNone/>
            </a:pPr>
            <a:endParaRPr lang="de-AT" b="1" dirty="0" smtClean="0">
              <a:latin typeface="OCR A Extended" pitchFamily="50" charset="0"/>
            </a:endParaRPr>
          </a:p>
          <a:p>
            <a:endParaRPr lang="de-AT" dirty="0">
              <a:latin typeface="OCR A Extended" pitchFamily="50" charset="0"/>
            </a:endParaRPr>
          </a:p>
          <a:p>
            <a:endParaRPr lang="de-AT" dirty="0" smtClean="0">
              <a:latin typeface="OCR A Extended" pitchFamily="50" charset="0"/>
            </a:endParaRPr>
          </a:p>
          <a:p>
            <a:endParaRPr lang="de-AT" dirty="0" smtClean="0">
              <a:latin typeface="OCR A Extende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C:\Users\Nora\Pictures\haribo_besonders SCHARF!!!!!!!!!!!!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54" y="3274639"/>
            <a:ext cx="4786346" cy="3583361"/>
          </a:xfrm>
          <a:prstGeom prst="rect">
            <a:avLst/>
          </a:prstGeom>
          <a:noFill/>
        </p:spPr>
      </p:pic>
      <p:pic>
        <p:nvPicPr>
          <p:cNvPr id="1027" name="Picture 3" descr="C:\Users\Nora\Pictures\haribo_besonders UNS!!!!!!!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58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uppenfotoanim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643050"/>
            <a:ext cx="5158097" cy="406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de-AT" b="1" dirty="0" smtClean="0">
                <a:latin typeface="OCR A Extended" pitchFamily="50" charset="0"/>
              </a:rPr>
              <a:t>Das P</a:t>
            </a:r>
            <a:r>
              <a:rPr lang="de-AT" sz="2400" b="1" dirty="0" smtClean="0">
                <a:latin typeface="OCR A Extended" pitchFamily="50" charset="0"/>
              </a:rPr>
              <a:t>1 </a:t>
            </a:r>
            <a:r>
              <a:rPr lang="de-AT" b="1" dirty="0" smtClean="0">
                <a:latin typeface="OCR A Extended" pitchFamily="50" charset="0"/>
              </a:rPr>
              <a:t>Team</a:t>
            </a:r>
            <a:endParaRPr lang="de-AT" b="1" dirty="0">
              <a:latin typeface="OCR A Extended" pitchFamily="50" charset="0"/>
            </a:endParaRPr>
          </a:p>
        </p:txBody>
      </p:sp>
      <p:pic>
        <p:nvPicPr>
          <p:cNvPr id="4098" name="Picture 2" descr="C:\Users\Nora\Pictures\2009-02-11\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4643470" cy="3482603"/>
          </a:xfrm>
          <a:prstGeom prst="rect">
            <a:avLst/>
          </a:prstGeom>
          <a:noFill/>
        </p:spPr>
      </p:pic>
      <p:pic>
        <p:nvPicPr>
          <p:cNvPr id="4099" name="Picture 3" descr="C:\Users\Nora\Pictures\2009-02-11\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71744"/>
            <a:ext cx="4865980" cy="3649602"/>
          </a:xfrm>
          <a:prstGeom prst="rect">
            <a:avLst/>
          </a:prstGeom>
          <a:noFill/>
        </p:spPr>
      </p:pic>
      <p:pic>
        <p:nvPicPr>
          <p:cNvPr id="1026" name="Picture 2" descr="C:\Users\Nora\Pictures\2009-02-12 projektwoche\projektwoche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00240"/>
            <a:ext cx="5377778" cy="3600000"/>
          </a:xfrm>
          <a:prstGeom prst="rect">
            <a:avLst/>
          </a:prstGeom>
          <a:noFill/>
        </p:spPr>
      </p:pic>
      <p:pic>
        <p:nvPicPr>
          <p:cNvPr id="4100" name="Picture 4" descr="C:\Users\Nora\Pictures\2009-02-11\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357298"/>
            <a:ext cx="7000924" cy="5250860"/>
          </a:xfrm>
          <a:prstGeom prst="rect">
            <a:avLst/>
          </a:prstGeom>
          <a:noFill/>
        </p:spPr>
      </p:pic>
      <p:pic>
        <p:nvPicPr>
          <p:cNvPr id="4101" name="Picture 5" descr="C:\Users\Nora\Pictures\2009-02-11\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285860"/>
            <a:ext cx="7143764" cy="535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rot="19208260">
            <a:off x="868691" y="2619768"/>
            <a:ext cx="11153429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AT" sz="4400" b="1" dirty="0" smtClean="0">
                <a:latin typeface="OCR A Extended" pitchFamily="50" charset="0"/>
              </a:rPr>
              <a:t>FRANK, Du hast das toll   gemacht!!!!!</a:t>
            </a:r>
          </a:p>
          <a:p>
            <a:pPr algn="ctr">
              <a:buNone/>
            </a:pPr>
            <a:r>
              <a:rPr lang="de-AT" sz="4400" b="1" dirty="0" smtClean="0">
                <a:latin typeface="OCR A Extended" pitchFamily="50" charset="0"/>
              </a:rPr>
              <a:t>THANKS!!!</a:t>
            </a:r>
            <a:endParaRPr lang="de-AT" sz="4400" b="1" dirty="0">
              <a:latin typeface="OCR A Extended" pitchFamily="50" charset="0"/>
            </a:endParaRPr>
          </a:p>
        </p:txBody>
      </p:sp>
      <p:pic>
        <p:nvPicPr>
          <p:cNvPr id="3074" name="Picture 2" descr="C:\Users\Nora\Pictures\2009-02-11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294462" cy="3220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116</Words>
  <Application>Microsoft Office PowerPoint</Application>
  <PresentationFormat>Bildschirmpräsentation (4:3)</PresentationFormat>
  <Paragraphs>29</Paragraphs>
  <Slides>9</Slides>
  <Notes>2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Folie 1</vt:lpstr>
      <vt:lpstr>Franky‘s TO DO List:</vt:lpstr>
      <vt:lpstr>Praxis Teil 1</vt:lpstr>
      <vt:lpstr>Folie 4</vt:lpstr>
      <vt:lpstr>Praxis Teil 2</vt:lpstr>
      <vt:lpstr>Folie 6</vt:lpstr>
      <vt:lpstr>Folie 7</vt:lpstr>
      <vt:lpstr>Das P1 Team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Projekt1: Bild-/Signalverarbeitung</dc:title>
  <dc:creator>Nora Kainzbauer</dc:creator>
  <cp:lastModifiedBy>Nora Kainzbauer</cp:lastModifiedBy>
  <cp:revision>52</cp:revision>
  <dcterms:created xsi:type="dcterms:W3CDTF">2009-02-11T13:43:05Z</dcterms:created>
  <dcterms:modified xsi:type="dcterms:W3CDTF">2009-02-12T14:37:16Z</dcterms:modified>
</cp:coreProperties>
</file>